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1676" r:id="rId2"/>
    <p:sldId id="760" r:id="rId3"/>
    <p:sldId id="1679" r:id="rId4"/>
    <p:sldId id="1680" r:id="rId5"/>
    <p:sldId id="1681" r:id="rId6"/>
    <p:sldId id="1682" r:id="rId7"/>
    <p:sldId id="1683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677" r:id="rId33"/>
    <p:sldId id="1684" r:id="rId34"/>
    <p:sldId id="1685" r:id="rId35"/>
    <p:sldId id="1686" r:id="rId36"/>
    <p:sldId id="167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967164-A9FD-4B96-A35E-5668A60C8927}" v="49" dt="2024-08-27T20:11:23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c6b42fbe-2ba7-4331-9863-ed3e32f72cb5" providerId="ADAL" clId="{A7967164-A9FD-4B96-A35E-5668A60C8927}"/>
    <pc:docChg chg="undo custSel modSld">
      <pc:chgData name="Mohamed Abuella" userId="c6b42fbe-2ba7-4331-9863-ed3e32f72cb5" providerId="ADAL" clId="{A7967164-A9FD-4B96-A35E-5668A60C8927}" dt="2024-08-27T20:20:09.164" v="1035" actId="1076"/>
      <pc:docMkLst>
        <pc:docMk/>
      </pc:docMkLst>
      <pc:sldChg chg="addSp delSp modSp mod">
        <pc:chgData name="Mohamed Abuella" userId="c6b42fbe-2ba7-4331-9863-ed3e32f72cb5" providerId="ADAL" clId="{A7967164-A9FD-4B96-A35E-5668A60C8927}" dt="2024-08-27T20:20:09.164" v="1035" actId="1076"/>
        <pc:sldMkLst>
          <pc:docMk/>
          <pc:sldMk cId="3006723594" sldId="1291"/>
        </pc:sldMkLst>
        <pc:spChg chg="add mod ord">
          <ac:chgData name="Mohamed Abuella" userId="c6b42fbe-2ba7-4331-9863-ed3e32f72cb5" providerId="ADAL" clId="{A7967164-A9FD-4B96-A35E-5668A60C8927}" dt="2024-08-27T19:49:07.007" v="725" actId="14100"/>
          <ac:spMkLst>
            <pc:docMk/>
            <pc:sldMk cId="3006723594" sldId="1291"/>
            <ac:spMk id="3" creationId="{6AA05CDE-25B8-ACCC-AF58-72957FCC35B0}"/>
          </ac:spMkLst>
        </pc:spChg>
        <pc:spChg chg="add del mod">
          <ac:chgData name="Mohamed Abuella" userId="c6b42fbe-2ba7-4331-9863-ed3e32f72cb5" providerId="ADAL" clId="{A7967164-A9FD-4B96-A35E-5668A60C8927}" dt="2024-08-27T20:11:15.463" v="781" actId="478"/>
          <ac:spMkLst>
            <pc:docMk/>
            <pc:sldMk cId="3006723594" sldId="1291"/>
            <ac:spMk id="6" creationId="{6C2EE2EA-BB4C-3741-3F8F-89EFC103FDB1}"/>
          </ac:spMkLst>
        </pc:spChg>
        <pc:spChg chg="add mod">
          <ac:chgData name="Mohamed Abuella" userId="c6b42fbe-2ba7-4331-9863-ed3e32f72cb5" providerId="ADAL" clId="{A7967164-A9FD-4B96-A35E-5668A60C8927}" dt="2024-08-27T20:20:09.164" v="1035" actId="1076"/>
          <ac:spMkLst>
            <pc:docMk/>
            <pc:sldMk cId="3006723594" sldId="1291"/>
            <ac:spMk id="7" creationId="{A819B8F1-85CF-5168-D450-9C165D9F1CD1}"/>
          </ac:spMkLst>
        </pc:spChg>
        <pc:spChg chg="mod">
          <ac:chgData name="Mohamed Abuella" userId="c6b42fbe-2ba7-4331-9863-ed3e32f72cb5" providerId="ADAL" clId="{A7967164-A9FD-4B96-A35E-5668A60C8927}" dt="2024-08-27T20:20:04.529" v="1034" actId="1076"/>
          <ac:spMkLst>
            <pc:docMk/>
            <pc:sldMk cId="3006723594" sldId="1291"/>
            <ac:spMk id="9" creationId="{AFABE157-259D-4052-B132-8F79614C477F}"/>
          </ac:spMkLst>
        </pc:spChg>
        <pc:grpChg chg="add del mod">
          <ac:chgData name="Mohamed Abuella" userId="c6b42fbe-2ba7-4331-9863-ed3e32f72cb5" providerId="ADAL" clId="{A7967164-A9FD-4B96-A35E-5668A60C8927}" dt="2024-08-27T20:20:00.860" v="1033" actId="1076"/>
          <ac:grpSpMkLst>
            <pc:docMk/>
            <pc:sldMk cId="3006723594" sldId="1291"/>
            <ac:grpSpMk id="4" creationId="{E8BAEF5D-11F9-A44B-B071-A469A6915D21}"/>
          </ac:grpSpMkLst>
        </pc:grpChg>
        <pc:graphicFrameChg chg="mod">
          <ac:chgData name="Mohamed Abuella" userId="c6b42fbe-2ba7-4331-9863-ed3e32f72cb5" providerId="ADAL" clId="{A7967164-A9FD-4B96-A35E-5668A60C8927}" dt="2024-08-27T19:46:21.482" v="670" actId="164"/>
          <ac:graphicFrameMkLst>
            <pc:docMk/>
            <pc:sldMk cId="3006723594" sldId="1291"/>
            <ac:graphicFrameMk id="5" creationId="{121DDB5D-A385-4E42-BEE2-EDB0D124E2FF}"/>
          </ac:graphicFrameMkLst>
        </pc:graphicFrameChg>
      </pc:sldChg>
      <pc:sldChg chg="addSp delSp modSp mod">
        <pc:chgData name="Mohamed Abuella" userId="c6b42fbe-2ba7-4331-9863-ed3e32f72cb5" providerId="ADAL" clId="{A7967164-A9FD-4B96-A35E-5668A60C8927}" dt="2024-08-27T19:56:43.189" v="770" actId="6549"/>
        <pc:sldMkLst>
          <pc:docMk/>
          <pc:sldMk cId="4221498350" sldId="1667"/>
        </pc:sldMkLst>
        <pc:spChg chg="add mod">
          <ac:chgData name="Mohamed Abuella" userId="c6b42fbe-2ba7-4331-9863-ed3e32f72cb5" providerId="ADAL" clId="{A7967164-A9FD-4B96-A35E-5668A60C8927}" dt="2024-08-27T19:52:47.449" v="768" actId="20577"/>
          <ac:spMkLst>
            <pc:docMk/>
            <pc:sldMk cId="4221498350" sldId="1667"/>
            <ac:spMk id="3" creationId="{862686C7-401A-7663-7A45-7578CAD6BE86}"/>
          </ac:spMkLst>
        </pc:spChg>
        <pc:spChg chg="del mod">
          <ac:chgData name="Mohamed Abuella" userId="c6b42fbe-2ba7-4331-9863-ed3e32f72cb5" providerId="ADAL" clId="{A7967164-A9FD-4B96-A35E-5668A60C8927}" dt="2024-08-27T19:52:41.784" v="762" actId="478"/>
          <ac:spMkLst>
            <pc:docMk/>
            <pc:sldMk cId="4221498350" sldId="1667"/>
            <ac:spMk id="240" creationId="{9B9AFC65-4E8D-8B41-858E-0D8AA4A8EB17}"/>
          </ac:spMkLst>
        </pc:spChg>
        <pc:spChg chg="mod">
          <ac:chgData name="Mohamed Abuella" userId="c6b42fbe-2ba7-4331-9863-ed3e32f72cb5" providerId="ADAL" clId="{A7967164-A9FD-4B96-A35E-5668A60C8927}" dt="2024-08-27T19:50:22.378" v="729" actId="20577"/>
          <ac:spMkLst>
            <pc:docMk/>
            <pc:sldMk cId="4221498350" sldId="1667"/>
            <ac:spMk id="252" creationId="{690ABA8D-E190-4E0C-8A43-2E220723DDEA}"/>
          </ac:spMkLst>
        </pc:spChg>
        <pc:spChg chg="mod">
          <ac:chgData name="Mohamed Abuella" userId="c6b42fbe-2ba7-4331-9863-ed3e32f72cb5" providerId="ADAL" clId="{A7967164-A9FD-4B96-A35E-5668A60C8927}" dt="2024-08-27T19:56:43.189" v="770" actId="6549"/>
          <ac:spMkLst>
            <pc:docMk/>
            <pc:sldMk cId="4221498350" sldId="1667"/>
            <ac:spMk id="254" creationId="{22EEE7FA-6FDD-49D5-A9B2-53175595C674}"/>
          </ac:spMkLst>
        </pc:spChg>
      </pc:sldChg>
      <pc:sldChg chg="modSp mod">
        <pc:chgData name="Mohamed Abuella" userId="c6b42fbe-2ba7-4331-9863-ed3e32f72cb5" providerId="ADAL" clId="{A7967164-A9FD-4B96-A35E-5668A60C8927}" dt="2024-08-27T19:52:24.251" v="760" actId="1076"/>
        <pc:sldMkLst>
          <pc:docMk/>
          <pc:sldMk cId="4125268440" sldId="1670"/>
        </pc:sldMkLst>
        <pc:spChg chg="mod">
          <ac:chgData name="Mohamed Abuella" userId="c6b42fbe-2ba7-4331-9863-ed3e32f72cb5" providerId="ADAL" clId="{A7967164-A9FD-4B96-A35E-5668A60C8927}" dt="2024-08-27T19:51:31.308" v="758" actId="6549"/>
          <ac:spMkLst>
            <pc:docMk/>
            <pc:sldMk cId="4125268440" sldId="1670"/>
            <ac:spMk id="3" creationId="{00000000-0000-0000-0000-000000000000}"/>
          </ac:spMkLst>
        </pc:spChg>
        <pc:spChg chg="mod">
          <ac:chgData name="Mohamed Abuella" userId="c6b42fbe-2ba7-4331-9863-ed3e32f72cb5" providerId="ADAL" clId="{A7967164-A9FD-4B96-A35E-5668A60C8927}" dt="2024-08-27T19:52:24.251" v="760" actId="1076"/>
          <ac:spMkLst>
            <pc:docMk/>
            <pc:sldMk cId="4125268440" sldId="1670"/>
            <ac:spMk id="240" creationId="{9B9AFC65-4E8D-8B41-858E-0D8AA4A8EB17}"/>
          </ac:spMkLst>
        </pc:spChg>
      </pc:sldChg>
      <pc:sldChg chg="addSp delSp modSp mod">
        <pc:chgData name="Mohamed Abuella" userId="c6b42fbe-2ba7-4331-9863-ed3e32f72cb5" providerId="ADAL" clId="{A7967164-A9FD-4B96-A35E-5668A60C8927}" dt="2024-08-27T19:30:00.051" v="578" actId="1038"/>
        <pc:sldMkLst>
          <pc:docMk/>
          <pc:sldMk cId="227636176" sldId="1677"/>
        </pc:sldMkLst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4" creationId="{BDD933D6-D109-DB14-AC07-A2B993A04692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6" creationId="{4495678A-765B-BD7F-DD98-87A231995CB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7" creationId="{8B38F3A4-5813-1232-B7FF-35DF6177A8A8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8" creationId="{790A36B5-35BC-B7C6-3FC0-550C7FA59B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19" creationId="{061201D1-AAD0-D426-6867-D0F8D92447DB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0" creationId="{3C64BCE3-F276-0C8C-45CA-796C2EAAA2C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1" creationId="{10B38466-4746-072C-661B-4EB41B91CBD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2" creationId="{76E4CE79-E2A9-BB5D-24DE-6E85505E0E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3" creationId="{6A8266E7-3057-908A-1901-0434EF49C55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4" creationId="{84ECF619-E9B9-837E-4468-FACF76E12E3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5" creationId="{4D18FC28-954E-A503-6145-21D53DBBB682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6" creationId="{AE0B7078-6036-1D2A-C813-7D10EA3F8B6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7" creationId="{AFDCF3E0-93FD-5EE3-F0B0-1CC09A5247E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8" creationId="{74E7E3A3-00CD-34C0-57EE-65ECB39160A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29" creationId="{444F0F4A-6537-782F-88F6-507C49A9069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0" creationId="{3922B1B8-3A42-5A4E-E0B1-B4FD89F00B0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1" creationId="{00DE65E6-B40C-03FE-7E32-02ED19A86BF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2" creationId="{8CCC2238-FA80-19FD-F4B3-638C92AC9C1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3" creationId="{4314666F-B389-E4EB-160A-FFF6470BC9C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4" creationId="{48970285-DC46-E65E-2D8E-80CD0E620046}"/>
          </ac:spMkLst>
        </pc:spChg>
        <pc:spChg chg="mod">
          <ac:chgData name="Mohamed Abuella" userId="c6b42fbe-2ba7-4331-9863-ed3e32f72cb5" providerId="ADAL" clId="{A7967164-A9FD-4B96-A35E-5668A60C8927}" dt="2024-08-27T19:15:54.804" v="261" actId="14100"/>
          <ac:spMkLst>
            <pc:docMk/>
            <pc:sldMk cId="227636176" sldId="1677"/>
            <ac:spMk id="35" creationId="{3696F45D-612D-2006-F856-B70860EB4AAC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7" creationId="{48CD931B-5B04-B8BA-BB02-029116CDA538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8" creationId="{968DC2B3-944E-74FC-7CE5-27A623C404F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39" creationId="{6F7C5ACB-709A-A939-B7C9-12CCDF7CA88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0" creationId="{A5A7FB86-F96E-4DAC-25C9-8C3C60BCFFF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1" creationId="{EDF9BD2E-BE74-BC0E-FEF6-1AE31B9FF5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2" creationId="{C0C65643-5B7A-0D5C-828D-746DCDFA409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3" creationId="{A243BF7A-364B-9532-2947-69F39792728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4" creationId="{78BEF9BD-8058-1492-BB68-9C33E8B1CD1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5" creationId="{450C6D35-5CD1-7F20-35F6-D236A4F2AD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6" creationId="{E2DC2C06-7B15-4EB6-298F-92804D9A91B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7" creationId="{423CA599-6C09-0DD6-EA5B-86B62F47773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8" creationId="{15D122AC-D2C2-1E89-7685-7C4765039D8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49" creationId="{6E631CE7-6188-7F0C-9AEA-7A18E25AF52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0" creationId="{6DB7A73F-B895-A80D-2AD6-2E687F81833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1" creationId="{27AA83E1-6D8C-CB33-9ED6-72A9CC73E59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2" creationId="{8745C4E4-B65D-70B9-5159-1D32859868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3" creationId="{1A35DE96-E378-B480-F2F6-E209C264112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4" creationId="{F592F282-8734-3092-EC8E-734333D3ECA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5" creationId="{A4EB4A6F-6EC5-2EA9-AFE3-B01C3953C0E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6" creationId="{3EE9F0FE-D13C-8C3B-E141-1C61DCF269F7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7" creationId="{2710624D-A4AF-B908-875B-E1244F70D8F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8" creationId="{D30AAAFF-830E-3281-B558-A16F0046E40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59" creationId="{3ADB53DC-9427-52DE-2C60-5C56D194CBA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0" creationId="{FF6C5EBB-BF25-57AD-2EF7-6F4EC339FEA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1" creationId="{DB46ACF5-D698-4A57-8624-AC79E81A6FC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2" creationId="{6D77C648-7FB3-E432-95A9-77191B3922E9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3" creationId="{A09F3D5C-484A-2FC4-A428-F0C61F2BA79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4" creationId="{0201E548-0F65-CECF-91E8-9A150A5F9535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5" creationId="{4F6A2C30-8767-87D4-DBDF-B4FE2838395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6" creationId="{727F4A24-F467-237F-9155-9F061E968BCB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7" creationId="{7BC6526E-AC7C-F1B0-DFC6-E2C19A222BE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8" creationId="{2F6F057C-55F3-6ACF-1F13-C2DD7A23144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69" creationId="{014D9284-CA50-3BDE-286E-269960B4E8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0" creationId="{AC4B98FA-38EE-D2EE-84AB-1FB190867EE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1" creationId="{EF4C8AFC-319A-A59E-A8DE-94281246AB7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2" creationId="{2D38953D-D53C-7216-6AD4-F59DAADF9B8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3" creationId="{606BBD08-6B58-43D4-9FE7-6EBA3113EF96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4" creationId="{729F4E78-4798-CF4A-ADEC-37522AA3BD8D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5" creationId="{B5492054-06BB-933C-FBC6-F7B5FE4F6AF1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6" creationId="{92F65C8E-260F-F700-958D-06DB1CDFA1A0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7" creationId="{EB9B443E-0069-DDD7-C043-69A05F82C90E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8" creationId="{017A252F-A247-F1E3-B9CD-049AECAB88F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79" creationId="{49984145-93CE-C13D-F0DE-89FA798D0F6F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0" creationId="{2C4CC1F9-D114-F18F-7D21-5D2517A90DB4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1" creationId="{D3FD759C-9CA7-278A-5D72-D0745E3CECF3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2" creationId="{119EC379-8763-7E51-499E-837327F63A4A}"/>
          </ac:spMkLst>
        </pc:spChg>
        <pc:spChg chg="add mod">
          <ac:chgData name="Mohamed Abuella" userId="c6b42fbe-2ba7-4331-9863-ed3e32f72cb5" providerId="ADAL" clId="{A7967164-A9FD-4B96-A35E-5668A60C8927}" dt="2024-08-27T18:57:47.046" v="7"/>
          <ac:spMkLst>
            <pc:docMk/>
            <pc:sldMk cId="227636176" sldId="1677"/>
            <ac:spMk id="83" creationId="{B1DCB411-C018-9DC8-D6D2-3498B314E801}"/>
          </ac:spMkLst>
        </pc:spChg>
        <pc:spChg chg="add mod">
          <ac:chgData name="Mohamed Abuella" userId="c6b42fbe-2ba7-4331-9863-ed3e32f72cb5" providerId="ADAL" clId="{A7967164-A9FD-4B96-A35E-5668A60C8927}" dt="2024-08-27T19:12:06.184" v="155" actId="1076"/>
          <ac:spMkLst>
            <pc:docMk/>
            <pc:sldMk cId="227636176" sldId="1677"/>
            <ac:spMk id="87" creationId="{4FB7BA47-C2A1-6E29-7551-E8B8B881CC44}"/>
          </ac:spMkLst>
        </pc:spChg>
        <pc:spChg chg="add mod">
          <ac:chgData name="Mohamed Abuella" userId="c6b42fbe-2ba7-4331-9863-ed3e32f72cb5" providerId="ADAL" clId="{A7967164-A9FD-4B96-A35E-5668A60C8927}" dt="2024-08-27T19:13:55.254" v="221" actId="164"/>
          <ac:spMkLst>
            <pc:docMk/>
            <pc:sldMk cId="227636176" sldId="1677"/>
            <ac:spMk id="90" creationId="{C7AD10EE-B522-2702-F0D1-3F1426220E1E}"/>
          </ac:spMkLst>
        </pc:spChg>
        <pc:spChg chg="add mod">
          <ac:chgData name="Mohamed Abuella" userId="c6b42fbe-2ba7-4331-9863-ed3e32f72cb5" providerId="ADAL" clId="{A7967164-A9FD-4B96-A35E-5668A60C8927}" dt="2024-08-27T19:13:28.155" v="196" actId="164"/>
          <ac:spMkLst>
            <pc:docMk/>
            <pc:sldMk cId="227636176" sldId="1677"/>
            <ac:spMk id="91" creationId="{80459467-1E8B-17BA-2879-4679A1D66939}"/>
          </ac:spMkLst>
        </pc:spChg>
        <pc:spChg chg="add mod">
          <ac:chgData name="Mohamed Abuella" userId="c6b42fbe-2ba7-4331-9863-ed3e32f72cb5" providerId="ADAL" clId="{A7967164-A9FD-4B96-A35E-5668A60C8927}" dt="2024-08-27T19:29:32.899" v="574" actId="164"/>
          <ac:spMkLst>
            <pc:docMk/>
            <pc:sldMk cId="227636176" sldId="1677"/>
            <ac:spMk id="95" creationId="{356FA5DA-CCF0-8744-9D79-ADD8A3C81AD3}"/>
          </ac:spMkLst>
        </pc:spChg>
        <pc:spChg chg="add del">
          <ac:chgData name="Mohamed Abuella" userId="c6b42fbe-2ba7-4331-9863-ed3e32f72cb5" providerId="ADAL" clId="{A7967164-A9FD-4B96-A35E-5668A60C8927}" dt="2024-08-27T19:19:29.728" v="267" actId="478"/>
          <ac:spMkLst>
            <pc:docMk/>
            <pc:sldMk cId="227636176" sldId="1677"/>
            <ac:spMk id="96" creationId="{05741BA9-35BA-A3C8-A81B-0391BA03F68E}"/>
          </ac:spMkLst>
        </pc:spChg>
        <pc:spChg chg="add mod">
          <ac:chgData name="Mohamed Abuella" userId="c6b42fbe-2ba7-4331-9863-ed3e32f72cb5" providerId="ADAL" clId="{A7967164-A9FD-4B96-A35E-5668A60C8927}" dt="2024-08-27T19:28:52.052" v="569" actId="20577"/>
          <ac:spMkLst>
            <pc:docMk/>
            <pc:sldMk cId="227636176" sldId="1677"/>
            <ac:spMk id="97" creationId="{EAC9C075-2627-282D-BA25-21EE5CA2D6CC}"/>
          </ac:spMkLst>
        </pc:spChg>
        <pc:grpChg chg="add mod">
          <ac:chgData name="Mohamed Abuella" userId="c6b42fbe-2ba7-4331-9863-ed3e32f72cb5" providerId="ADAL" clId="{A7967164-A9FD-4B96-A35E-5668A60C8927}" dt="2024-08-27T18:57:47.046" v="7"/>
          <ac:grpSpMkLst>
            <pc:docMk/>
            <pc:sldMk cId="227636176" sldId="1677"/>
            <ac:grpSpMk id="13" creationId="{7B45EC94-A98A-8B69-5760-3F0836748B4C}"/>
          </ac:grpSpMkLst>
        </pc:grpChg>
        <pc:grpChg chg="add mod">
          <ac:chgData name="Mohamed Abuella" userId="c6b42fbe-2ba7-4331-9863-ed3e32f72cb5" providerId="ADAL" clId="{A7967164-A9FD-4B96-A35E-5668A60C8927}" dt="2024-08-27T19:16:02.167" v="264" actId="1037"/>
          <ac:grpSpMkLst>
            <pc:docMk/>
            <pc:sldMk cId="227636176" sldId="1677"/>
            <ac:grpSpMk id="92" creationId="{693F20DD-B5B3-47A7-98EF-28D0B333019B}"/>
          </ac:grpSpMkLst>
        </pc:grpChg>
        <pc:grpChg chg="add mod ord">
          <ac:chgData name="Mohamed Abuella" userId="c6b42fbe-2ba7-4331-9863-ed3e32f72cb5" providerId="ADAL" clId="{A7967164-A9FD-4B96-A35E-5668A60C8927}" dt="2024-08-27T19:14:17.354" v="227" actId="1036"/>
          <ac:grpSpMkLst>
            <pc:docMk/>
            <pc:sldMk cId="227636176" sldId="1677"/>
            <ac:grpSpMk id="93" creationId="{6F951398-0EC8-F765-4B91-297B0A131CF2}"/>
          </ac:grpSpMkLst>
        </pc:grpChg>
        <pc:grpChg chg="add mod">
          <ac:chgData name="Mohamed Abuella" userId="c6b42fbe-2ba7-4331-9863-ed3e32f72cb5" providerId="ADAL" clId="{A7967164-A9FD-4B96-A35E-5668A60C8927}" dt="2024-08-27T19:29:32.899" v="574" actId="164"/>
          <ac:grpSpMkLst>
            <pc:docMk/>
            <pc:sldMk cId="227636176" sldId="1677"/>
            <ac:grpSpMk id="98" creationId="{11F07F53-0C46-3EEC-CB55-9FDA751068F8}"/>
          </ac:grpSpMkLst>
        </pc:grpChg>
        <pc:grpChg chg="add mod">
          <ac:chgData name="Mohamed Abuella" userId="c6b42fbe-2ba7-4331-9863-ed3e32f72cb5" providerId="ADAL" clId="{A7967164-A9FD-4B96-A35E-5668A60C8927}" dt="2024-08-27T19:29:32.899" v="574" actId="164"/>
          <ac:grpSpMkLst>
            <pc:docMk/>
            <pc:sldMk cId="227636176" sldId="1677"/>
            <ac:grpSpMk id="99" creationId="{BBEB6288-CFE3-3382-0BC4-BB2A6986F59A}"/>
          </ac:grpSpMkLst>
        </pc:grpChg>
        <pc:picChg chg="mod">
          <ac:chgData name="Mohamed Abuella" userId="c6b42fbe-2ba7-4331-9863-ed3e32f72cb5" providerId="ADAL" clId="{A7967164-A9FD-4B96-A35E-5668A60C8927}" dt="2024-08-27T19:00:26.551" v="29" actId="1076"/>
          <ac:picMkLst>
            <pc:docMk/>
            <pc:sldMk cId="227636176" sldId="1677"/>
            <ac:picMk id="3" creationId="{00000000-0000-0000-0000-000000000000}"/>
          </ac:picMkLst>
        </pc:picChg>
        <pc:picChg chg="del">
          <ac:chgData name="Mohamed Abuella" userId="c6b42fbe-2ba7-4331-9863-ed3e32f72cb5" providerId="ADAL" clId="{A7967164-A9FD-4B96-A35E-5668A60C8927}" dt="2024-08-27T18:55:36.018" v="0" actId="478"/>
          <ac:picMkLst>
            <pc:docMk/>
            <pc:sldMk cId="227636176" sldId="1677"/>
            <ac:picMk id="4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29:49.892" v="575" actId="1076"/>
          <ac:picMkLst>
            <pc:docMk/>
            <pc:sldMk cId="227636176" sldId="1677"/>
            <ac:picMk id="5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2:09.593" v="156" actId="1076"/>
          <ac:picMkLst>
            <pc:docMk/>
            <pc:sldMk cId="227636176" sldId="1677"/>
            <ac:picMk id="7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3:28.155" v="196" actId="164"/>
          <ac:picMkLst>
            <pc:docMk/>
            <pc:sldMk cId="227636176" sldId="1677"/>
            <ac:picMk id="8" creationId="{00000000-0000-0000-0000-000000000000}"/>
          </ac:picMkLst>
        </pc:picChg>
        <pc:picChg chg="mod">
          <ac:chgData name="Mohamed Abuella" userId="c6b42fbe-2ba7-4331-9863-ed3e32f72cb5" providerId="ADAL" clId="{A7967164-A9FD-4B96-A35E-5668A60C8927}" dt="2024-08-27T19:13:55.254" v="221" actId="164"/>
          <ac:picMkLst>
            <pc:docMk/>
            <pc:sldMk cId="227636176" sldId="1677"/>
            <ac:picMk id="9" creationId="{00000000-0000-0000-0000-000000000000}"/>
          </ac:picMkLst>
        </pc:picChg>
        <pc:picChg chg="del mod">
          <ac:chgData name="Mohamed Abuella" userId="c6b42fbe-2ba7-4331-9863-ed3e32f72cb5" providerId="ADAL" clId="{A7967164-A9FD-4B96-A35E-5668A60C8927}" dt="2024-08-27T19:10:48.884" v="131" actId="478"/>
          <ac:picMkLst>
            <pc:docMk/>
            <pc:sldMk cId="227636176" sldId="1677"/>
            <ac:picMk id="10" creationId="{00000000-0000-0000-0000-000000000000}"/>
          </ac:picMkLst>
        </pc:picChg>
        <pc:picChg chg="add del mod">
          <ac:chgData name="Mohamed Abuella" userId="c6b42fbe-2ba7-4331-9863-ed3e32f72cb5" providerId="ADAL" clId="{A7967164-A9FD-4B96-A35E-5668A60C8927}" dt="2024-08-27T18:57:36.304" v="5" actId="478"/>
          <ac:picMkLst>
            <pc:docMk/>
            <pc:sldMk cId="227636176" sldId="1677"/>
            <ac:picMk id="11" creationId="{27E0F96A-81C2-F63C-92B1-83AB10528F2A}"/>
          </ac:picMkLst>
        </pc:picChg>
        <pc:picChg chg="mod">
          <ac:chgData name="Mohamed Abuella" userId="c6b42fbe-2ba7-4331-9863-ed3e32f72cb5" providerId="ADAL" clId="{A7967164-A9FD-4B96-A35E-5668A60C8927}" dt="2024-08-27T19:12:13.885" v="157" actId="1076"/>
          <ac:picMkLst>
            <pc:docMk/>
            <pc:sldMk cId="227636176" sldId="1677"/>
            <ac:picMk id="12" creationId="{00000000-0000-0000-0000-000000000000}"/>
          </ac:picMkLst>
        </pc:picChg>
        <pc:picChg chg="add mod modCrop">
          <ac:chgData name="Mohamed Abuella" userId="c6b42fbe-2ba7-4331-9863-ed3e32f72cb5" providerId="ADAL" clId="{A7967164-A9FD-4B96-A35E-5668A60C8927}" dt="2024-08-27T19:30:00.051" v="578" actId="1038"/>
          <ac:picMkLst>
            <pc:docMk/>
            <pc:sldMk cId="227636176" sldId="1677"/>
            <ac:picMk id="84" creationId="{95A3A680-67F6-0672-3CCF-58EF08C5BE8F}"/>
          </ac:picMkLst>
        </pc:picChg>
        <pc:picChg chg="add del mod">
          <ac:chgData name="Mohamed Abuella" userId="c6b42fbe-2ba7-4331-9863-ed3e32f72cb5" providerId="ADAL" clId="{A7967164-A9FD-4B96-A35E-5668A60C8927}" dt="2024-08-27T18:58:52.201" v="16" actId="478"/>
          <ac:picMkLst>
            <pc:docMk/>
            <pc:sldMk cId="227636176" sldId="1677"/>
            <ac:picMk id="85" creationId="{FB7AF2C7-EAE5-7117-73C2-5B19F0E542EF}"/>
          </ac:picMkLst>
        </pc:picChg>
        <pc:picChg chg="add mod">
          <ac:chgData name="Mohamed Abuella" userId="c6b42fbe-2ba7-4331-9863-ed3e32f72cb5" providerId="ADAL" clId="{A7967164-A9FD-4B96-A35E-5668A60C8927}" dt="2024-08-27T19:26:30.583" v="548" actId="164"/>
          <ac:picMkLst>
            <pc:docMk/>
            <pc:sldMk cId="227636176" sldId="1677"/>
            <ac:picMk id="88" creationId="{C4D12043-ED25-E7BF-4854-34D24BEF6EA6}"/>
          </ac:picMkLst>
        </pc:picChg>
      </pc:sldChg>
    </pc:docChg>
  </pc:docChgLst>
  <pc:docChgLst>
    <pc:chgData name="Mohamed Abuella" userId="f0c53cbd-2cd9-4eb2-b036-7340ae5a781e" providerId="ADAL" clId="{BD8C6505-07F3-4C0F-8BA7-30B89986DC38}"/>
    <pc:docChg chg="custSel modSld">
      <pc:chgData name="Mohamed Abuella" userId="f0c53cbd-2cd9-4eb2-b036-7340ae5a781e" providerId="ADAL" clId="{BD8C6505-07F3-4C0F-8BA7-30B89986DC38}" dt="2024-02-13T21:12:26.288" v="58" actId="27107"/>
      <pc:docMkLst>
        <pc:docMk/>
      </pc:docMkLst>
      <pc:sldChg chg="modSp mod">
        <pc:chgData name="Mohamed Abuella" userId="f0c53cbd-2cd9-4eb2-b036-7340ae5a781e" providerId="ADAL" clId="{BD8C6505-07F3-4C0F-8BA7-30B89986DC38}" dt="2024-02-13T21:12:26.288" v="58" actId="27107"/>
        <pc:sldMkLst>
          <pc:docMk/>
          <pc:sldMk cId="2728119984" sldId="1674"/>
        </pc:sldMkLst>
        <pc:spChg chg="mod">
          <ac:chgData name="Mohamed Abuella" userId="f0c53cbd-2cd9-4eb2-b036-7340ae5a781e" providerId="ADAL" clId="{BD8C6505-07F3-4C0F-8BA7-30B89986DC38}" dt="2024-02-13T21:09:53.825" v="28" actId="1076"/>
          <ac:spMkLst>
            <pc:docMk/>
            <pc:sldMk cId="2728119984" sldId="1674"/>
            <ac:spMk id="11" creationId="{28912004-E5CC-B664-6706-B2DCFB2B8E16}"/>
          </ac:spMkLst>
        </pc:spChg>
        <pc:spChg chg="mod">
          <ac:chgData name="Mohamed Abuella" userId="f0c53cbd-2cd9-4eb2-b036-7340ae5a781e" providerId="ADAL" clId="{BD8C6505-07F3-4C0F-8BA7-30B89986DC38}" dt="2024-02-13T21:12:26.288" v="58" actId="27107"/>
          <ac:spMkLst>
            <pc:docMk/>
            <pc:sldMk cId="2728119984" sldId="1674"/>
            <ac:spMk id="23" creationId="{50260ED8-7BCD-E967-0EDE-EF18A3A16EFB}"/>
          </ac:spMkLst>
        </pc:spChg>
        <pc:spChg chg="mod">
          <ac:chgData name="Mohamed Abuella" userId="f0c53cbd-2cd9-4eb2-b036-7340ae5a781e" providerId="ADAL" clId="{BD8C6505-07F3-4C0F-8BA7-30B89986DC38}" dt="2024-02-13T21:11:45.990" v="57" actId="1035"/>
          <ac:spMkLst>
            <pc:docMk/>
            <pc:sldMk cId="2728119984" sldId="1674"/>
            <ac:spMk id="43" creationId="{677756B8-0FC8-153D-B1CB-8EF49A1FCC59}"/>
          </ac:spMkLst>
        </pc:spChg>
        <pc:graphicFrameChg chg="mod modGraphic">
          <ac:chgData name="Mohamed Abuella" userId="f0c53cbd-2cd9-4eb2-b036-7340ae5a781e" providerId="ADAL" clId="{BD8C6505-07F3-4C0F-8BA7-30B89986DC38}" dt="2024-02-13T21:10:48.838" v="33" actId="1076"/>
          <ac:graphicFrameMkLst>
            <pc:docMk/>
            <pc:sldMk cId="2728119984" sldId="1674"/>
            <ac:graphicFrameMk id="9" creationId="{16D39E81-9242-0AC4-89AA-EA5B833A8094}"/>
          </ac:graphicFrameMkLst>
        </pc:graphicFrameChg>
        <pc:picChg chg="mod">
          <ac:chgData name="Mohamed Abuella" userId="f0c53cbd-2cd9-4eb2-b036-7340ae5a781e" providerId="ADAL" clId="{BD8C6505-07F3-4C0F-8BA7-30B89986DC38}" dt="2024-02-13T21:09:53.825" v="28" actId="1076"/>
          <ac:picMkLst>
            <pc:docMk/>
            <pc:sldMk cId="2728119984" sldId="1674"/>
            <ac:picMk id="20" creationId="{EBF50487-66D5-39B0-EF4E-C38AD2F2D9D8}"/>
          </ac:picMkLst>
        </pc:picChg>
        <pc:picChg chg="mod">
          <ac:chgData name="Mohamed Abuella" userId="f0c53cbd-2cd9-4eb2-b036-7340ae5a781e" providerId="ADAL" clId="{BD8C6505-07F3-4C0F-8BA7-30B89986DC38}" dt="2024-02-13T21:11:29.718" v="45" actId="1076"/>
          <ac:picMkLst>
            <pc:docMk/>
            <pc:sldMk cId="2728119984" sldId="1674"/>
            <ac:picMk id="21" creationId="{303F7720-67F4-5EB2-658D-FEF9FF5132A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B93E6D-CBFF-9A4E-9942-963456519F4E}" type="pres">
      <dgm:prSet presAssocID="{63F7BB33-DDA3-E042-AB37-77FF22E7BC1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C6FC21-A5C3-A146-BC26-081A5525D315}" type="pres">
      <dgm:prSet presAssocID="{438E0BF3-AA92-434B-9FAA-78058C360696}" presName="rootConnector" presStyleLbl="node2" presStyleIdx="0" presStyleCnt="3"/>
      <dgm:spPr/>
      <dgm:t>
        <a:bodyPr/>
        <a:lstStyle/>
        <a:p>
          <a:endParaRPr lang="en-US"/>
        </a:p>
      </dgm:t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98EAAD-5D19-654D-9E2A-11F6F10D27A0}" type="pres">
      <dgm:prSet presAssocID="{C95CA2F0-D84A-8849-BE84-E8858F236180}" presName="rootConnector" presStyleLbl="node2" presStyleIdx="1" presStyleCnt="3"/>
      <dgm:spPr/>
      <dgm:t>
        <a:bodyPr/>
        <a:lstStyle/>
        <a:p>
          <a:endParaRPr lang="en-US"/>
        </a:p>
      </dgm:t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A73624-58BF-4543-B5CD-91A56BA2906F}" type="pres">
      <dgm:prSet presAssocID="{AC50BC72-D8DC-45FF-8988-16BC16441B38}" presName="rootConnector" presStyleLbl="node2" presStyleIdx="2" presStyleCnt="3"/>
      <dgm:spPr/>
      <dgm:t>
        <a:bodyPr/>
        <a:lstStyle/>
        <a:p>
          <a:endParaRPr lang="en-US"/>
        </a:p>
      </dgm:t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4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6.png"/><Relationship Id="rId4" Type="http://schemas.openxmlformats.org/officeDocument/2006/relationships/image" Target="../media/image320.png"/><Relationship Id="rId9" Type="http://schemas.openxmlformats.org/officeDocument/2006/relationships/image" Target="../media/image3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9.em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69.jpeg"/><Relationship Id="rId7" Type="http://schemas.openxmlformats.org/officeDocument/2006/relationships/image" Target="../media/image74.svg"/><Relationship Id="rId12" Type="http://schemas.openxmlformats.org/officeDocument/2006/relationships/image" Target="../media/image7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8.sv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3/12/06/Data_Analytics_for_Path_Planning_in_Short_Sea_Shipping" TargetMode="External"/><Relationship Id="rId13" Type="http://schemas.openxmlformats.org/officeDocument/2006/relationships/hyperlink" Target="https://mohamedabuella.github.io/blog/2019/12/11/Reflections_on_taming-sun_book" TargetMode="External"/><Relationship Id="rId18" Type="http://schemas.openxmlformats.org/officeDocument/2006/relationships/hyperlink" Target="https://mohamedabuella.github.io/blog/2019/06/23/Reflections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3/12/06/iHelm_Project_for_Improving_Energy_Efficiency_in_Short_Sea_Shipping" TargetMode="External"/><Relationship Id="rId12" Type="http://schemas.openxmlformats.org/officeDocument/2006/relationships/hyperlink" Target="https://mohamedabuella.github.io/blog/2021/07/19/planning_and_analysis_solar_energy_in_Libya" TargetMode="External"/><Relationship Id="rId17" Type="http://schemas.openxmlformats.org/officeDocument/2006/relationships/hyperlink" Target="https://mohamedabuella.github.io/blog/2019/07/29/Sharing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19/07/30/NL_ForMicro" TargetMode="External"/><Relationship Id="rId20" Type="http://schemas.openxmlformats.org/officeDocument/2006/relationships/hyperlink" Target="https://mohamedabuella.github.io/blog/2019/06/17/website-launche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3/12/23/Using_ChatGPT_as_Utility_for_Analysis_Mendeley_Documents" TargetMode="External"/><Relationship Id="rId11" Type="http://schemas.openxmlformats.org/officeDocument/2006/relationships/hyperlink" Target="https://mohamedabuella.github.io/blog/2021/09/01/planning_and_analysis_wind_energy_in_Libya" TargetMode="External"/><Relationship Id="rId5" Type="http://schemas.openxmlformats.org/officeDocument/2006/relationships/hyperlink" Target="https://mohamedabuella.github.io/blog/2024/02/05/Tools_for_Energy_Systems_Modeling_and_Analysis" TargetMode="External"/><Relationship Id="rId15" Type="http://schemas.openxmlformats.org/officeDocument/2006/relationships/hyperlink" Target="https://mohamedabuella.github.io/blog/2019/08/09/wind_solar_energy_modeling" TargetMode="External"/><Relationship Id="rId10" Type="http://schemas.openxmlformats.org/officeDocument/2006/relationships/hyperlink" Target="https://mohamedabuella.github.io/blog/2021/12/15/five=bus-test-power-system-from-Glover-&amp;-Sarma-Textbook" TargetMode="External"/><Relationship Id="rId19" Type="http://schemas.openxmlformats.org/officeDocument/2006/relationships/hyperlink" Target="https://mohamedabuella.github.io/blog/tags/#website" TargetMode="External"/><Relationship Id="rId4" Type="http://schemas.openxmlformats.org/officeDocument/2006/relationships/hyperlink" Target="https://mohamedabuella.github.io/blog/2024/03/24/iHelm_Project_for_Improving_Energy_Efficiency_in_Short_Sea_Shipping" TargetMode="External"/><Relationship Id="rId9" Type="http://schemas.openxmlformats.org/officeDocument/2006/relationships/hyperlink" Target="https://mohamedabuella.github.io/blog/2023/12/06/Data_Analytics_for_Improving_Energy_Efficiency_in_Short_Sea_Shipping" TargetMode="External"/><Relationship Id="rId14" Type="http://schemas.openxmlformats.org/officeDocument/2006/relationships/hyperlink" Target="https://mohamedabuella.github.io/blog/2019/08/19/Education_Curricula_&amp;Advances_Renewabl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055E24-05C6-F4ED-8CBB-BEC37BDC9A75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7F34F-8C60-CEFD-DC3E-2AB9156B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90220-872B-6933-700E-9685C44D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6" name="Picture 4" descr="Image result for unc charlotte epic">
            <a:extLst>
              <a:ext uri="{FF2B5EF4-FFF2-40B4-BE49-F238E27FC236}">
                <a16:creationId xmlns:a16="http://schemas.microsoft.com/office/drawing/2014/main" id="{8CBD2E9B-B5A6-E88C-77F3-5922C45D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1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0" y="4323702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23702"/>
                <a:ext cx="4962655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BAEF5D-11F9-A44B-B071-A469A6915D21}"/>
              </a:ext>
            </a:extLst>
          </p:cNvPr>
          <p:cNvGrpSpPr/>
          <p:nvPr/>
        </p:nvGrpSpPr>
        <p:grpSpPr>
          <a:xfrm>
            <a:off x="424489" y="775468"/>
            <a:ext cx="8090861" cy="3818651"/>
            <a:chOff x="526569" y="1470719"/>
            <a:chExt cx="8090861" cy="3818651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121DDB5D-A385-4E42-BEE2-EDB0D124E2F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02961100"/>
                </p:ext>
              </p:extLst>
            </p:nvPr>
          </p:nvGraphicFramePr>
          <p:xfrm>
            <a:off x="526569" y="1470719"/>
            <a:ext cx="8090861" cy="38186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A05CDE-25B8-ACCC-AF58-72957FCC35B0}"/>
                </a:ext>
              </a:extLst>
            </p:cNvPr>
            <p:cNvSpPr txBox="1"/>
            <p:nvPr/>
          </p:nvSpPr>
          <p:spPr>
            <a:xfrm>
              <a:off x="3007249" y="1880192"/>
              <a:ext cx="2649272" cy="215444"/>
            </a:xfrm>
            <a:custGeom>
              <a:avLst/>
              <a:gdLst>
                <a:gd name="connsiteX0" fmla="*/ 0 w 680481"/>
                <a:gd name="connsiteY0" fmla="*/ 0 h 307777"/>
                <a:gd name="connsiteX1" fmla="*/ 680481 w 680481"/>
                <a:gd name="connsiteY1" fmla="*/ 0 h 307777"/>
                <a:gd name="connsiteX2" fmla="*/ 680481 w 680481"/>
                <a:gd name="connsiteY2" fmla="*/ 307777 h 307777"/>
                <a:gd name="connsiteX3" fmla="*/ 0 w 680481"/>
                <a:gd name="connsiteY3" fmla="*/ 307777 h 307777"/>
                <a:gd name="connsiteX4" fmla="*/ 0 w 680481"/>
                <a:gd name="connsiteY4" fmla="*/ 0 h 307777"/>
                <a:gd name="connsiteX0" fmla="*/ 0 w 680481"/>
                <a:gd name="connsiteY0" fmla="*/ 0 h 307777"/>
                <a:gd name="connsiteX1" fmla="*/ 616686 w 680481"/>
                <a:gd name="connsiteY1" fmla="*/ 35442 h 307777"/>
                <a:gd name="connsiteX2" fmla="*/ 680481 w 680481"/>
                <a:gd name="connsiteY2" fmla="*/ 307777 h 307777"/>
                <a:gd name="connsiteX3" fmla="*/ 0 w 680481"/>
                <a:gd name="connsiteY3" fmla="*/ 307777 h 307777"/>
                <a:gd name="connsiteX4" fmla="*/ 0 w 680481"/>
                <a:gd name="connsiteY4" fmla="*/ 0 h 307777"/>
                <a:gd name="connsiteX0" fmla="*/ 35442 w 680481"/>
                <a:gd name="connsiteY0" fmla="*/ 35441 h 272335"/>
                <a:gd name="connsiteX1" fmla="*/ 616686 w 680481"/>
                <a:gd name="connsiteY1" fmla="*/ 0 h 272335"/>
                <a:gd name="connsiteX2" fmla="*/ 680481 w 680481"/>
                <a:gd name="connsiteY2" fmla="*/ 272335 h 272335"/>
                <a:gd name="connsiteX3" fmla="*/ 0 w 680481"/>
                <a:gd name="connsiteY3" fmla="*/ 272335 h 272335"/>
                <a:gd name="connsiteX4" fmla="*/ 35442 w 680481"/>
                <a:gd name="connsiteY4" fmla="*/ 35441 h 272335"/>
                <a:gd name="connsiteX0" fmla="*/ 35442 w 616686"/>
                <a:gd name="connsiteY0" fmla="*/ 35441 h 272335"/>
                <a:gd name="connsiteX1" fmla="*/ 616686 w 616686"/>
                <a:gd name="connsiteY1" fmla="*/ 0 h 272335"/>
                <a:gd name="connsiteX2" fmla="*/ 581244 w 616686"/>
                <a:gd name="connsiteY2" fmla="*/ 272335 h 272335"/>
                <a:gd name="connsiteX3" fmla="*/ 0 w 616686"/>
                <a:gd name="connsiteY3" fmla="*/ 272335 h 272335"/>
                <a:gd name="connsiteX4" fmla="*/ 35442 w 616686"/>
                <a:gd name="connsiteY4" fmla="*/ 35441 h 272335"/>
                <a:gd name="connsiteX0" fmla="*/ 0 w 581244"/>
                <a:gd name="connsiteY0" fmla="*/ 35441 h 272335"/>
                <a:gd name="connsiteX1" fmla="*/ 581244 w 581244"/>
                <a:gd name="connsiteY1" fmla="*/ 0 h 272335"/>
                <a:gd name="connsiteX2" fmla="*/ 545802 w 581244"/>
                <a:gd name="connsiteY2" fmla="*/ 272335 h 272335"/>
                <a:gd name="connsiteX3" fmla="*/ 21265 w 581244"/>
                <a:gd name="connsiteY3" fmla="*/ 258158 h 272335"/>
                <a:gd name="connsiteX4" fmla="*/ 0 w 581244"/>
                <a:gd name="connsiteY4" fmla="*/ 35441 h 272335"/>
                <a:gd name="connsiteX0" fmla="*/ 0 w 581244"/>
                <a:gd name="connsiteY0" fmla="*/ 35441 h 272335"/>
                <a:gd name="connsiteX1" fmla="*/ 581244 w 581244"/>
                <a:gd name="connsiteY1" fmla="*/ 0 h 272335"/>
                <a:gd name="connsiteX2" fmla="*/ 581244 w 581244"/>
                <a:gd name="connsiteY2" fmla="*/ 272335 h 272335"/>
                <a:gd name="connsiteX3" fmla="*/ 21265 w 581244"/>
                <a:gd name="connsiteY3" fmla="*/ 258158 h 272335"/>
                <a:gd name="connsiteX4" fmla="*/ 0 w 581244"/>
                <a:gd name="connsiteY4" fmla="*/ 35441 h 272335"/>
                <a:gd name="connsiteX0" fmla="*/ 0 w 673393"/>
                <a:gd name="connsiteY0" fmla="*/ 0 h 236894"/>
                <a:gd name="connsiteX1" fmla="*/ 673393 w 673393"/>
                <a:gd name="connsiteY1" fmla="*/ 1 h 236894"/>
                <a:gd name="connsiteX2" fmla="*/ 581244 w 673393"/>
                <a:gd name="connsiteY2" fmla="*/ 236894 h 236894"/>
                <a:gd name="connsiteX3" fmla="*/ 21265 w 673393"/>
                <a:gd name="connsiteY3" fmla="*/ 222717 h 236894"/>
                <a:gd name="connsiteX4" fmla="*/ 0 w 673393"/>
                <a:gd name="connsiteY4" fmla="*/ 0 h 236894"/>
                <a:gd name="connsiteX0" fmla="*/ 0 w 673393"/>
                <a:gd name="connsiteY0" fmla="*/ 0 h 222718"/>
                <a:gd name="connsiteX1" fmla="*/ 673393 w 673393"/>
                <a:gd name="connsiteY1" fmla="*/ 1 h 222718"/>
                <a:gd name="connsiteX2" fmla="*/ 645039 w 673393"/>
                <a:gd name="connsiteY2" fmla="*/ 222718 h 222718"/>
                <a:gd name="connsiteX3" fmla="*/ 21265 w 673393"/>
                <a:gd name="connsiteY3" fmla="*/ 222717 h 222718"/>
                <a:gd name="connsiteX4" fmla="*/ 0 w 673393"/>
                <a:gd name="connsiteY4" fmla="*/ 0 h 222718"/>
                <a:gd name="connsiteX0" fmla="*/ 21265 w 694658"/>
                <a:gd name="connsiteY0" fmla="*/ 0 h 222718"/>
                <a:gd name="connsiteX1" fmla="*/ 694658 w 694658"/>
                <a:gd name="connsiteY1" fmla="*/ 1 h 222718"/>
                <a:gd name="connsiteX2" fmla="*/ 666304 w 694658"/>
                <a:gd name="connsiteY2" fmla="*/ 222718 h 222718"/>
                <a:gd name="connsiteX3" fmla="*/ 0 w 694658"/>
                <a:gd name="connsiteY3" fmla="*/ 222717 h 222718"/>
                <a:gd name="connsiteX4" fmla="*/ 21265 w 694658"/>
                <a:gd name="connsiteY4" fmla="*/ 0 h 222718"/>
                <a:gd name="connsiteX0" fmla="*/ 21265 w 694658"/>
                <a:gd name="connsiteY0" fmla="*/ 0 h 238666"/>
                <a:gd name="connsiteX1" fmla="*/ 694658 w 694658"/>
                <a:gd name="connsiteY1" fmla="*/ 1 h 238666"/>
                <a:gd name="connsiteX2" fmla="*/ 581244 w 694658"/>
                <a:gd name="connsiteY2" fmla="*/ 238666 h 238666"/>
                <a:gd name="connsiteX3" fmla="*/ 0 w 694658"/>
                <a:gd name="connsiteY3" fmla="*/ 222717 h 238666"/>
                <a:gd name="connsiteX4" fmla="*/ 21265 w 694658"/>
                <a:gd name="connsiteY4" fmla="*/ 0 h 238666"/>
                <a:gd name="connsiteX0" fmla="*/ 21265 w 583016"/>
                <a:gd name="connsiteY0" fmla="*/ 0 h 238666"/>
                <a:gd name="connsiteX1" fmla="*/ 583016 w 583016"/>
                <a:gd name="connsiteY1" fmla="*/ 1 h 238666"/>
                <a:gd name="connsiteX2" fmla="*/ 581244 w 583016"/>
                <a:gd name="connsiteY2" fmla="*/ 238666 h 238666"/>
                <a:gd name="connsiteX3" fmla="*/ 0 w 583016"/>
                <a:gd name="connsiteY3" fmla="*/ 222717 h 238666"/>
                <a:gd name="connsiteX4" fmla="*/ 21265 w 583016"/>
                <a:gd name="connsiteY4" fmla="*/ 0 h 238666"/>
                <a:gd name="connsiteX0" fmla="*/ 0 w 561751"/>
                <a:gd name="connsiteY0" fmla="*/ 0 h 238666"/>
                <a:gd name="connsiteX1" fmla="*/ 561751 w 561751"/>
                <a:gd name="connsiteY1" fmla="*/ 1 h 238666"/>
                <a:gd name="connsiteX2" fmla="*/ 559979 w 561751"/>
                <a:gd name="connsiteY2" fmla="*/ 238666 h 238666"/>
                <a:gd name="connsiteX3" fmla="*/ 37214 w 561751"/>
                <a:gd name="connsiteY3" fmla="*/ 222717 h 238666"/>
                <a:gd name="connsiteX4" fmla="*/ 0 w 561751"/>
                <a:gd name="connsiteY4" fmla="*/ 0 h 238666"/>
                <a:gd name="connsiteX0" fmla="*/ 21265 w 524537"/>
                <a:gd name="connsiteY0" fmla="*/ 5315 h 238665"/>
                <a:gd name="connsiteX1" fmla="*/ 524537 w 524537"/>
                <a:gd name="connsiteY1" fmla="*/ 0 h 238665"/>
                <a:gd name="connsiteX2" fmla="*/ 522765 w 524537"/>
                <a:gd name="connsiteY2" fmla="*/ 238665 h 238665"/>
                <a:gd name="connsiteX3" fmla="*/ 0 w 524537"/>
                <a:gd name="connsiteY3" fmla="*/ 222716 h 238665"/>
                <a:gd name="connsiteX4" fmla="*/ 21265 w 524537"/>
                <a:gd name="connsiteY4" fmla="*/ 5315 h 238665"/>
                <a:gd name="connsiteX0" fmla="*/ 0 w 503272"/>
                <a:gd name="connsiteY0" fmla="*/ 5315 h 238665"/>
                <a:gd name="connsiteX1" fmla="*/ 503272 w 503272"/>
                <a:gd name="connsiteY1" fmla="*/ 0 h 238665"/>
                <a:gd name="connsiteX2" fmla="*/ 501500 w 503272"/>
                <a:gd name="connsiteY2" fmla="*/ 238665 h 238665"/>
                <a:gd name="connsiteX3" fmla="*/ 5316 w 503272"/>
                <a:gd name="connsiteY3" fmla="*/ 222716 h 238665"/>
                <a:gd name="connsiteX4" fmla="*/ 0 w 503272"/>
                <a:gd name="connsiteY4" fmla="*/ 5315 h 2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272" h="238665">
                  <a:moveTo>
                    <a:pt x="0" y="5315"/>
                  </a:moveTo>
                  <a:lnTo>
                    <a:pt x="503272" y="0"/>
                  </a:lnTo>
                  <a:cubicBezTo>
                    <a:pt x="502681" y="79555"/>
                    <a:pt x="502091" y="159110"/>
                    <a:pt x="501500" y="238665"/>
                  </a:cubicBezTo>
                  <a:lnTo>
                    <a:pt x="5316" y="222716"/>
                  </a:lnTo>
                  <a:lnTo>
                    <a:pt x="0" y="5315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Before Adjusting Analog Ensemble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19B8F1-85CF-5168-D450-9C165D9F1CD1}"/>
              </a:ext>
            </a:extLst>
          </p:cNvPr>
          <p:cNvSpPr txBox="1"/>
          <p:nvPr/>
        </p:nvSpPr>
        <p:spPr>
          <a:xfrm>
            <a:off x="3706493" y="5251605"/>
            <a:ext cx="5141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Improvement of the Adjusting Approach: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Persistence;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Analog Ensemble;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Ensemble.</a:t>
            </a:r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Analysis: 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Derna, Houn,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686C7-401A-7663-7A45-7578CAD6BE86}"/>
              </a:ext>
            </a:extLst>
          </p:cNvPr>
          <p:cNvSpPr txBox="1"/>
          <p:nvPr/>
        </p:nvSpPr>
        <p:spPr>
          <a:xfrm>
            <a:off x="775185" y="788407"/>
            <a:ext cx="7593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5" y="788407"/>
            <a:ext cx="7593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 Locs: Tripoli, Misurata,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Gharyan, Sirte,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Derna, Houn,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Sabha, Kufra, Tobruk,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28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97858" y="646073"/>
            <a:ext cx="2109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 voyage optimization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78960" y="1197709"/>
            <a:ext cx="4719084" cy="1538607"/>
            <a:chOff x="0" y="1078"/>
            <a:chExt cx="4719477" cy="153912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89509" y="10233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4060575" y="1205512"/>
            <a:ext cx="4745096" cy="1529908"/>
            <a:chOff x="63301" y="6520"/>
            <a:chExt cx="4745491" cy="153042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301" y="6520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78824" y="652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58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</a:t>
            </a:r>
            <a:r>
              <a:rPr lang="en-US" altLang="en-US" sz="900" dirty="0">
                <a:solidFill>
                  <a:srgbClr val="000000"/>
                </a:solidFill>
                <a:ea typeface="Calibri" panose="020F0502020204030204" pitchFamily="34" charset="0"/>
              </a:rPr>
              <a:t>KNN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09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1NN-DTW-based model           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D39E81-9242-0AC4-89AA-EA5B833A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72142"/>
              </p:ext>
            </p:extLst>
          </p:nvPr>
        </p:nvGraphicFramePr>
        <p:xfrm>
          <a:off x="3844087" y="3357198"/>
          <a:ext cx="4023360" cy="2008505"/>
        </p:xfrm>
        <a:graphic>
          <a:graphicData uri="http://schemas.openxmlformats.org/drawingml/2006/table">
            <a:tbl>
              <a:tblPr firstRow="1" firstCol="1" bandRow="1"/>
              <a:tblGrid>
                <a:gridCol w="640080">
                  <a:extLst>
                    <a:ext uri="{9D8B030D-6E8A-4147-A177-3AD203B41FA5}">
                      <a16:colId xmlns:a16="http://schemas.microsoft.com/office/drawing/2014/main" val="13071994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788724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48390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52563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5882420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18421520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660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Cluster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Efficiency Score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64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21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1NN-DTW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HMM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98297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Top10Pr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2.61 134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2.13 114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3.20 127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6.05 139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75596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Top25Pr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2.38 129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1.58 107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3.23 128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587376"/>
                  </a:ext>
                </a:extLst>
              </a:tr>
              <a:tr h="294436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Top50Pr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0.97 100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0.98 106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2.58 117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7.34 140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2078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Top75Pr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1430" indent="-5461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-0.84 60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265" marR="28575" indent="-381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0.50 93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2.28 119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9.31 141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87622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8255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016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416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2.82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14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20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131.75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882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912004-E5CC-B664-6706-B2DCFB2B8E16}"/>
              </a:ext>
            </a:extLst>
          </p:cNvPr>
          <p:cNvSpPr txBox="1"/>
          <p:nvPr/>
        </p:nvSpPr>
        <p:spPr>
          <a:xfrm>
            <a:off x="4060575" y="6066267"/>
            <a:ext cx="38447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Counts of improved voyages (IV Count#) out of 162 voyages in the test dataset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F50487-66D5-39B0-EF4E-C38AD2F2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26"/>
          <a:stretch/>
        </p:blipFill>
        <p:spPr>
          <a:xfrm>
            <a:off x="4092206" y="5448992"/>
            <a:ext cx="3078234" cy="51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3F7720-67F4-5EB2-658D-FEF9FF5132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859" y="1290462"/>
            <a:ext cx="2109473" cy="5248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60ED8-7BCD-E967-0EDE-EF18A3A16EFB}"/>
              </a:ext>
            </a:extLst>
          </p:cNvPr>
          <p:cNvSpPr txBox="1"/>
          <p:nvPr/>
        </p:nvSpPr>
        <p:spPr>
          <a:xfrm>
            <a:off x="3467003" y="5337544"/>
            <a:ext cx="59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where,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6F951398-0EC8-F765-4B91-297B0A131CF2}"/>
              </a:ext>
            </a:extLst>
          </p:cNvPr>
          <p:cNvGrpSpPr/>
          <p:nvPr/>
        </p:nvGrpSpPr>
        <p:grpSpPr>
          <a:xfrm>
            <a:off x="5755943" y="3117330"/>
            <a:ext cx="1827469" cy="1349742"/>
            <a:chOff x="4460276" y="3119417"/>
            <a:chExt cx="1996193" cy="173425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276" y="3119417"/>
              <a:ext cx="1996193" cy="159695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7AD10EE-B522-2702-F0D1-3F1426220E1E}"/>
                </a:ext>
              </a:extLst>
            </p:cNvPr>
            <p:cNvSpPr txBox="1"/>
            <p:nvPr/>
          </p:nvSpPr>
          <p:spPr>
            <a:xfrm>
              <a:off x="4628363" y="4537309"/>
              <a:ext cx="1635040" cy="316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Network</a:t>
              </a:r>
              <a:endParaRPr lang="en-GB" sz="10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-25306" y="752940"/>
            <a:ext cx="633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Hydrogen Integration for Accelerated Energy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16" y="1759932"/>
            <a:ext cx="25536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368CD-0EFD-4356-BCD4-9FE5F856A1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08751" y="397110"/>
            <a:ext cx="2219538" cy="341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Multi-Energy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6663" r="31804" b="18728"/>
          <a:stretch/>
        </p:blipFill>
        <p:spPr>
          <a:xfrm rot="10800000" flipH="1" flipV="1">
            <a:off x="6168606" y="4609239"/>
            <a:ext cx="1313074" cy="829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48911"/>
          <a:stretch/>
        </p:blipFill>
        <p:spPr>
          <a:xfrm>
            <a:off x="6168606" y="5580798"/>
            <a:ext cx="1362254" cy="77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983" y="4996641"/>
            <a:ext cx="1712329" cy="57854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FB7BA47-C2A1-6E29-7551-E8B8B881CC44}"/>
              </a:ext>
            </a:extLst>
          </p:cNvPr>
          <p:cNvSpPr txBox="1"/>
          <p:nvPr/>
        </p:nvSpPr>
        <p:spPr>
          <a:xfrm>
            <a:off x="419100" y="3672770"/>
            <a:ext cx="3583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the Multi-Energy </a:t>
            </a:r>
            <a:r>
              <a:rPr lang="en-GB" sz="160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GB" sz="160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93F20DD-B5B3-47A7-98EF-28D0B333019B}"/>
              </a:ext>
            </a:extLst>
          </p:cNvPr>
          <p:cNvGrpSpPr/>
          <p:nvPr/>
        </p:nvGrpSpPr>
        <p:grpSpPr>
          <a:xfrm>
            <a:off x="7486979" y="3144658"/>
            <a:ext cx="1635040" cy="1434815"/>
            <a:chOff x="7486687" y="3213331"/>
            <a:chExt cx="1635040" cy="143481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l="10958" r="11064"/>
            <a:stretch/>
          </p:blipFill>
          <p:spPr>
            <a:xfrm>
              <a:off x="7567257" y="3213331"/>
              <a:ext cx="1518119" cy="1270725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0459467-1E8B-17BA-2879-4679A1D66939}"/>
                </a:ext>
              </a:extLst>
            </p:cNvPr>
            <p:cNvSpPr txBox="1"/>
            <p:nvPr/>
          </p:nvSpPr>
          <p:spPr>
            <a:xfrm>
              <a:off x="7486687" y="4401925"/>
              <a:ext cx="163504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Gas Network</a:t>
              </a:r>
              <a:endParaRPr lang="en-GB" sz="1000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BEB6288-CFE3-3382-0BC4-BB2A6986F59A}"/>
              </a:ext>
            </a:extLst>
          </p:cNvPr>
          <p:cNvGrpSpPr/>
          <p:nvPr/>
        </p:nvGrpSpPr>
        <p:grpSpPr>
          <a:xfrm>
            <a:off x="4746263" y="854938"/>
            <a:ext cx="4343947" cy="2263342"/>
            <a:chOff x="4746263" y="854938"/>
            <a:chExt cx="4343947" cy="226334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56FA5DA-CCF0-8744-9D79-ADD8A3C81AD3}"/>
                </a:ext>
              </a:extLst>
            </p:cNvPr>
            <p:cNvSpPr txBox="1"/>
            <p:nvPr/>
          </p:nvSpPr>
          <p:spPr>
            <a:xfrm>
              <a:off x="7334987" y="854938"/>
              <a:ext cx="17552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400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Schematic Diagram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1F07F53-0C46-3EEC-CB55-9FDA751068F8}"/>
                </a:ext>
              </a:extLst>
            </p:cNvPr>
            <p:cNvGrpSpPr/>
            <p:nvPr/>
          </p:nvGrpSpPr>
          <p:grpSpPr>
            <a:xfrm>
              <a:off x="4746263" y="1135387"/>
              <a:ext cx="4332003" cy="1982893"/>
              <a:chOff x="4055390" y="1230615"/>
              <a:chExt cx="4332003" cy="1982893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4D12043-ED25-E7BF-4854-34D24BEF6E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5390" y="1230615"/>
                <a:ext cx="4332003" cy="1982893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C9C075-2627-282D-BA25-21EE5CA2D6CC}"/>
                  </a:ext>
                </a:extLst>
              </p:cNvPr>
              <p:cNvSpPr txBox="1"/>
              <p:nvPr/>
            </p:nvSpPr>
            <p:spPr>
              <a:xfrm>
                <a:off x="5596539" y="2538587"/>
                <a:ext cx="1296000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36000" rIns="0" rtlCol="0">
                <a:spAutoFit/>
              </a:bodyPr>
              <a:lstStyle/>
              <a:p>
                <a:pPr algn="just"/>
                <a:r>
                  <a:rPr lang="en-GB" sz="700" b="1" dirty="0"/>
                  <a:t>The set of equations was solved by using two Python packages: </a:t>
                </a:r>
              </a:p>
              <a:p>
                <a:r>
                  <a:rPr lang="en-GB" sz="700" b="1" dirty="0"/>
                  <a:t>1-Pandapower</a:t>
                </a:r>
                <a:r>
                  <a:rPr lang="en-GB" sz="700" dirty="0"/>
                  <a:t> for power network</a:t>
                </a:r>
              </a:p>
              <a:p>
                <a:r>
                  <a:rPr lang="en-GB" sz="700" b="1" dirty="0"/>
                  <a:t>2-Pandapipes</a:t>
                </a:r>
                <a:r>
                  <a:rPr lang="en-GB" sz="700" dirty="0"/>
                  <a:t> for gas network</a:t>
                </a: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88" y="1122272"/>
            <a:ext cx="4652473" cy="257501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734010"/>
              </p:ext>
            </p:extLst>
          </p:nvPr>
        </p:nvGraphicFramePr>
        <p:xfrm>
          <a:off x="40624" y="4277699"/>
          <a:ext cx="6040373" cy="2370166"/>
        </p:xfrm>
        <a:graphic>
          <a:graphicData uri="http://schemas.openxmlformats.org/drawingml/2006/table">
            <a:tbl>
              <a:tblPr/>
              <a:tblGrid>
                <a:gridCol w="673485">
                  <a:extLst>
                    <a:ext uri="{9D8B030D-6E8A-4147-A177-3AD203B41FA5}">
                      <a16:colId xmlns:a16="http://schemas.microsoft.com/office/drawing/2014/main" val="3496041426"/>
                    </a:ext>
                  </a:extLst>
                </a:gridCol>
                <a:gridCol w="673485">
                  <a:extLst>
                    <a:ext uri="{9D8B030D-6E8A-4147-A177-3AD203B41FA5}">
                      <a16:colId xmlns:a16="http://schemas.microsoft.com/office/drawing/2014/main" val="40144887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208217961"/>
                    </a:ext>
                  </a:extLst>
                </a:gridCol>
                <a:gridCol w="796652">
                  <a:extLst>
                    <a:ext uri="{9D8B030D-6E8A-4147-A177-3AD203B41FA5}">
                      <a16:colId xmlns:a16="http://schemas.microsoft.com/office/drawing/2014/main" val="134808005"/>
                    </a:ext>
                  </a:extLst>
                </a:gridCol>
                <a:gridCol w="550319">
                  <a:extLst>
                    <a:ext uri="{9D8B030D-6E8A-4147-A177-3AD203B41FA5}">
                      <a16:colId xmlns:a16="http://schemas.microsoft.com/office/drawing/2014/main" val="884435463"/>
                    </a:ext>
                  </a:extLst>
                </a:gridCol>
                <a:gridCol w="552037">
                  <a:extLst>
                    <a:ext uri="{9D8B030D-6E8A-4147-A177-3AD203B41FA5}">
                      <a16:colId xmlns:a16="http://schemas.microsoft.com/office/drawing/2014/main" val="2066320293"/>
                    </a:ext>
                  </a:extLst>
                </a:gridCol>
                <a:gridCol w="552037">
                  <a:extLst>
                    <a:ext uri="{9D8B030D-6E8A-4147-A177-3AD203B41FA5}">
                      <a16:colId xmlns:a16="http://schemas.microsoft.com/office/drawing/2014/main" val="1773866485"/>
                    </a:ext>
                  </a:extLst>
                </a:gridCol>
                <a:gridCol w="596438">
                  <a:extLst>
                    <a:ext uri="{9D8B030D-6E8A-4147-A177-3AD203B41FA5}">
                      <a16:colId xmlns:a16="http://schemas.microsoft.com/office/drawing/2014/main" val="277783357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575361352"/>
                    </a:ext>
                  </a:extLst>
                </a:gridCol>
              </a:tblGrid>
              <a:tr h="3127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H2_prop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Total_cost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Optimal_q_e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Optimal_q_g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qg_H2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qg_gas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H2_mdot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Gas_mdot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Source_mdot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426858"/>
                  </a:ext>
                </a:extLst>
              </a:tr>
              <a:tr h="1581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(£)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(MWh)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(MWh)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(MWh)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(MWh)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(kg/s)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(kg/s)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(kg/s)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520188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10442.183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2.219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871164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10442.671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2.269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2.190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651468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10443.262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2.154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682907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10443.994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2.405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328208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10444.925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2.501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038872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10446.147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2.627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0.648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0.135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162681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10447.824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2.799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196599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10450.266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3.050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1.321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67379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10454.152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3.450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1.956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42603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10461.302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4.184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3.124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1.061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221296"/>
                  </a:ext>
                </a:extLst>
              </a:tr>
              <a:tr h="1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10478.799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308.507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5.983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479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36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78240-8470-127C-8BCA-7C828EE84CAC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466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65" y="581334"/>
            <a:ext cx="9103635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 Mar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iHelm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 Project: Data Analytics for Improving Energy Efficiency in Short Sea Shipping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05 Feb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Tools for Energy Systems Modeling and Analysis"/>
              </a:rPr>
              <a:t>Tools for Energy Systems Modeling and 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iHelm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Data Analytics for Vessel Path Planning in Short-Sea Shipping"/>
              </a:rPr>
              <a:t>Data Analytics for Vessel Path Planning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Data Analytics for Improving Energy Efficiency in Short-Sea Shipping"/>
              </a:rPr>
              <a:t>Data Analytics for Improving Energy Efficiency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pandapower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 for Modeling and Analysis of Energy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Planning and Analysis for Wind Energy in Libya"/>
              </a:rPr>
              <a:t>Planning and Analysis for Wind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Planning and Analysis for Solar Energy in Libya"/>
              </a:rPr>
              <a:t>Planning and Analysis for Solar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Reading and Reflection on a Book of Solar Energy"/>
              </a:rPr>
              <a:t>Reading and Reflection on a Book of Solar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Wind and Solar Energy Resources Modeling and Analysis"/>
              </a:rPr>
              <a:t>Wind and Solar Energy Resources Modeling and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Net Load Forecasting for Microgrid Resiliency"/>
              </a:rPr>
              <a:t>Net Load Forecasting for Microgrid Resiliency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 Launched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0039A-2FBF-0A15-5B81-081B182F5226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0883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E45115-1BA4-D37D-0B53-2DA1DB585968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027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1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7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Halmstad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(Integrated Academy-Industry Collaboration, Applying AI techniques). Dig into research on AI for Sustainability</a:t>
            </a:r>
            <a:r>
              <a:rPr lang="en-US" sz="1600" dirty="0"/>
              <a:t>. </a:t>
            </a:r>
          </a:p>
          <a:p>
            <a:pPr lvl="0"/>
            <a:r>
              <a:rPr lang="en-US" sz="17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700" dirty="0">
                <a:solidFill>
                  <a:srgbClr val="333333"/>
                </a:solidFill>
                <a:latin typeface="Times New Roman" panose="02020603050405020304" pitchFamily="18" charset="0"/>
              </a:rPr>
              <a:t>Research Fellow at Northumbria </a:t>
            </a:r>
            <a:r>
              <a:rPr lang="en-US" sz="1700">
                <a:solidFill>
                  <a:srgbClr val="333333"/>
                </a:solidFill>
                <a:latin typeface="Times New Roman" panose="02020603050405020304" pitchFamily="18" charset="0"/>
              </a:rPr>
              <a:t>University in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Energy</a:t>
            </a:r>
          </a:p>
        </p:txBody>
      </p:sp>
    </p:spTree>
    <p:extLst>
      <p:ext uri="{BB962C8B-B14F-4D97-AF65-F5344CB8AC3E}">
        <p14:creationId xmlns:p14="http://schemas.microsoft.com/office/powerpoint/2010/main" val="138533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594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059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Engineering, Electricity,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726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5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2297</TotalTime>
  <Words>2531</Words>
  <Application>Microsoft Office PowerPoint</Application>
  <PresentationFormat>On-screen Show (4:3)</PresentationFormat>
  <Paragraphs>516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MS Mincho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Mhdella</cp:lastModifiedBy>
  <cp:revision>320</cp:revision>
  <dcterms:created xsi:type="dcterms:W3CDTF">2019-11-05T13:27:59Z</dcterms:created>
  <dcterms:modified xsi:type="dcterms:W3CDTF">2024-08-28T13:46:30Z</dcterms:modified>
</cp:coreProperties>
</file>